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sldIdLst>
    <p:sldId id="293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11" r:id="rId17"/>
    <p:sldId id="309" r:id="rId18"/>
    <p:sldId id="310" r:id="rId19"/>
    <p:sldId id="312" r:id="rId20"/>
    <p:sldId id="313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438A"/>
    <a:srgbClr val="FAB63D"/>
    <a:srgbClr val="E76323"/>
    <a:srgbClr val="15AED1"/>
    <a:srgbClr val="4244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7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0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283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923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433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917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19179D5D-A8CD-49B2-8BFF-67718239F5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37156FD-F487-495B-A5C3-68045BE51E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A7C4FE6-9E53-49E9-85E6-B5066BDC34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9F812082-D991-4C11-81BE-6714C045FF3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8438124-36A1-4911-9C0D-BC5724BA287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57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84C86D0A-1BF2-428A-8E4F-BE388FB499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E162B7A-E477-40E0-96C1-EB4B0829C8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F097567-1D36-41F1-800D-0FC3CE07243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0224B3D-2038-40AD-9F50-CF391D786A7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63E55CA-4DE2-4853-B76D-E33EA5861BD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44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B034051-E3FC-40C2-821B-B5C2589D76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B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F0572CA-95DA-4A66-A46A-099FFA53C0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370AF79-B607-4629-873B-BCC4142056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176A966-0AAC-40DB-8C6B-4AC73253C8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DD94B1E-EE76-44B7-AE55-5F6873FAC91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50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E9179ADB-9C63-49A8-AE70-4535D1698A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B755151-65C3-47AA-9133-AFD62E82D7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3291734-13DB-4B76-8E33-13C45878C1E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44E7E2B4-E6D5-4E6C-BAB2-97F2AAB583B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D6F1ADE-51D3-4E57-B59B-778C7C2FB9B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168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F16A4AE-6841-4942-958A-726DDF59EE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6A5A762-992E-4C93-A3FD-89221B389A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BA1A649-BD1C-4E17-98CE-249591CA6BC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742DAF3-97E6-41B3-84E3-E731577874B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57B744F-48F2-4DCC-8035-4030A870A6F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69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014E0954-EAF1-44F5-8AEE-8B852139D34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244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667F087-E41C-43EE-B15C-00F5298443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BA49F3C-9C2A-442D-943A-75BECA274B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7A532A61-9CB2-4F62-AE45-7F2C6A71DD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DFC8721F-6A09-4F7D-807C-75DAA64846C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3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E0E742F-B37D-4EE4-B6EC-8F3E53229C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EC834DF-1353-4883-B5BE-9A256DD7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2556AD1-6155-448E-84B4-E7ED415DFB4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D3276AD-D772-4064-BF7B-A82E18CD217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D086FF9-2AA2-4CB8-8ED4-BCFC9DF2951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95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6893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>
            <a:extLst>
              <a:ext uri="{FF2B5EF4-FFF2-40B4-BE49-F238E27FC236}">
                <a16:creationId xmlns:a16="http://schemas.microsoft.com/office/drawing/2014/main" id="{CE72CB75-0C4E-4C80-9D71-72E2E42B59D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A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A330DC4D-8F75-4877-8DD9-78D88EE1BB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91172667-28A7-47CD-BBCB-28ECB9A2B6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C92734B-BF7D-4D6D-ACB5-DCA63ACF6FD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11DEF9E-EB9C-45E5-9604-FE5A58F2E08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  <p:sp>
        <p:nvSpPr>
          <p:cNvPr id="20" name="Espaço Reservado para Imagem 4">
            <a:extLst>
              <a:ext uri="{FF2B5EF4-FFF2-40B4-BE49-F238E27FC236}">
                <a16:creationId xmlns:a16="http://schemas.microsoft.com/office/drawing/2014/main" id="{CFE5D432-6F55-49DD-B1CE-0DC8BA65EB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6254" y="541981"/>
            <a:ext cx="4402946" cy="558165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21" name="Espaço Reservado para Imagem 4">
            <a:extLst>
              <a:ext uri="{FF2B5EF4-FFF2-40B4-BE49-F238E27FC236}">
                <a16:creationId xmlns:a16="http://schemas.microsoft.com/office/drawing/2014/main" id="{203766BB-DB47-4E7C-B6F0-1837ED8B708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31377" y="533400"/>
            <a:ext cx="4402946" cy="2619813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22" name="Espaço Reservado para Imagem 4">
            <a:extLst>
              <a:ext uri="{FF2B5EF4-FFF2-40B4-BE49-F238E27FC236}">
                <a16:creationId xmlns:a16="http://schemas.microsoft.com/office/drawing/2014/main" id="{15687480-EFD5-46A7-9C5C-E92F5C4326D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431377" y="3495675"/>
            <a:ext cx="4402946" cy="2619813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590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CC7CFCBE-1795-4814-9CA5-63EE788E90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9D17039-45F2-4D6B-8D3C-552551612A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C6B8D1D-023E-4BB3-AB42-36DF549DFD5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B155352-B7A7-496B-869A-209C2BECAE1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83A90EE-B149-49F5-8374-BD1A1224CE3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07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A2D1F8F-5FF5-4106-BB02-2322D19AC28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A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04C7B34-CBF4-480B-AE8F-9B7E06DB7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687A2A3-3BEC-4A24-8E86-2BB82BCD1B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EC1C5D6-A0C2-40AB-B077-EE891EAE483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07CDA43F-4291-430B-9158-05DF217E334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3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C056689A-3A12-49E5-BC8B-1260655411A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A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12D3A29-7C09-4954-89AB-ADB3DFF9ED64}"/>
              </a:ext>
            </a:extLst>
          </p:cNvPr>
          <p:cNvSpPr/>
          <p:nvPr userDrawn="1"/>
        </p:nvSpPr>
        <p:spPr>
          <a:xfrm>
            <a:off x="626253" y="533400"/>
            <a:ext cx="10975197" cy="5581650"/>
          </a:xfrm>
          <a:prstGeom prst="rect">
            <a:avLst/>
          </a:prstGeom>
          <a:solidFill>
            <a:srgbClr val="FAB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5EF237E-0123-4DCA-B614-FD7509CCC6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F2435BA-1C8E-4991-9A46-B09DA3E87F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E9FB71A-5B5B-4896-A797-E2C1B9962DA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00F02F2-01FA-47A9-89EE-974314679DE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  <p:sp>
        <p:nvSpPr>
          <p:cNvPr id="12" name="Espaço Reservado para Mídia 11">
            <a:extLst>
              <a:ext uri="{FF2B5EF4-FFF2-40B4-BE49-F238E27FC236}">
                <a16:creationId xmlns:a16="http://schemas.microsoft.com/office/drawing/2014/main" id="{9264AF54-7250-45CA-98B5-D4F1EFCFF891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625475" y="533400"/>
            <a:ext cx="10975975" cy="5581650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vídeo</a:t>
            </a:r>
          </a:p>
        </p:txBody>
      </p:sp>
    </p:spTree>
    <p:extLst>
      <p:ext uri="{BB962C8B-B14F-4D97-AF65-F5344CB8AC3E}">
        <p14:creationId xmlns:p14="http://schemas.microsoft.com/office/powerpoint/2010/main" val="2547287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C8CD220F-6851-4DD1-A105-F8210E32EF5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43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 descr="Senac">
            <a:extLst>
              <a:ext uri="{FF2B5EF4-FFF2-40B4-BE49-F238E27FC236}">
                <a16:creationId xmlns:a16="http://schemas.microsoft.com/office/drawing/2014/main" id="{A34904F6-0A25-48AC-8173-1609238D39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071" y="2361393"/>
            <a:ext cx="2101858" cy="1373214"/>
          </a:xfrm>
          <a:prstGeom prst="rect">
            <a:avLst/>
          </a:prstGeom>
        </p:spPr>
      </p:pic>
      <p:pic>
        <p:nvPicPr>
          <p:cNvPr id="5" name="Imagem 4" descr="Siga o Senac em Minas nas Redes Sociais:&#10;&#10;Facebook&#10;Instagram&#10;Tik Tok&#10;Twitter&#10;LinkedIn&#10;YouTube">
            <a:extLst>
              <a:ext uri="{FF2B5EF4-FFF2-40B4-BE49-F238E27FC236}">
                <a16:creationId xmlns:a16="http://schemas.microsoft.com/office/drawing/2014/main" id="{3F36380C-B260-4FCB-A0EB-A5813AF7890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944" y="4250434"/>
            <a:ext cx="3948113" cy="127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3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866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844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306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550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43B33B6-BAFD-4E06-8AEA-88ED8BB4180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763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6F46554-9801-4155-8EF3-860B1D5E31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31DDD21-4FDB-4B26-8E17-EDBD4822B0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0F1B308-AF0E-4B41-A733-CF0C0837CFE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B9AD97B-48C1-43F2-8E9E-5D6C790B004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4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02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10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367863B-65C3-406B-AE15-26DEF34FE7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6" b="644"/>
          <a:stretch/>
        </p:blipFill>
        <p:spPr>
          <a:xfrm>
            <a:off x="0" y="6622742"/>
            <a:ext cx="12192000" cy="23525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99866C6-49C9-4494-B432-818F2DAD37A3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39" y="6614161"/>
            <a:ext cx="1195187" cy="28799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B5A3B87-E033-4DCA-B5D6-B8E3AC6C92BE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3" y="6573126"/>
            <a:ext cx="4883540" cy="33448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7088810-F2BB-47CB-850B-403EEF8AB454}"/>
              </a:ext>
            </a:extLst>
          </p:cNvPr>
          <p:cNvPicPr>
            <a:picLocks noChangeAspect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0279" y="6594167"/>
            <a:ext cx="806605" cy="2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8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80" r:id="rId12"/>
    <p:sldLayoutId id="2147483664" r:id="rId13"/>
    <p:sldLayoutId id="2147483652" r:id="rId14"/>
    <p:sldLayoutId id="2147483653" r:id="rId15"/>
    <p:sldLayoutId id="2147483654" r:id="rId16"/>
    <p:sldLayoutId id="2147483656" r:id="rId17"/>
    <p:sldLayoutId id="2147483660" r:id="rId18"/>
    <p:sldLayoutId id="2147483661" r:id="rId19"/>
    <p:sldLayoutId id="2147483657" r:id="rId20"/>
    <p:sldLayoutId id="2147483658" r:id="rId21"/>
    <p:sldLayoutId id="2147483659" r:id="rId22"/>
    <p:sldLayoutId id="2147483662" r:id="rId23"/>
    <p:sldLayoutId id="2147483663" r:id="rId2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24C9C88-A526-4DA4-BBCB-EB0738594EC9}"/>
              </a:ext>
            </a:extLst>
          </p:cNvPr>
          <p:cNvSpPr txBox="1"/>
          <p:nvPr/>
        </p:nvSpPr>
        <p:spPr>
          <a:xfrm>
            <a:off x="195899" y="428051"/>
            <a:ext cx="3148634" cy="9911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MANUAL DO WIRESHARK</a:t>
            </a:r>
            <a:endParaRPr lang="pt-B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46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9882BDF-B8B3-45A5-8213-1619F1364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62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69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B623A80-82B8-4C29-9858-2CC81F673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62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6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CBF38DD-074D-4ECE-95F5-7A227B21D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886700" cy="162877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1524844-EADC-4E05-8BD8-502ACA0CA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8774"/>
            <a:ext cx="12192000" cy="497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51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E079186-6356-4DA5-8E8A-A79F745F5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61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67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3B85479-C204-40F2-8515-D7FF5EF6C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61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30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07BE541-44F0-4DBF-A79D-4BC9D419B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94624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8635F79-6793-485B-ADE3-815C354EE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6692"/>
            <a:ext cx="12192000" cy="474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683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13EA2D6-5FF9-4A69-A96A-D406E2702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1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8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1B39065-7D28-441E-9829-D0E930960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24775" cy="65722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2215EA3-3166-4E25-A8EC-E2753A816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7225"/>
            <a:ext cx="12192000" cy="597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09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A68ED5C-F1C3-455B-BA59-E9CCE65D6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1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16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4C0B564-89CE-45C6-9FA7-1A9B39389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34300" cy="88582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536E250C-7EA2-4A1F-8061-ED4528932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5825"/>
            <a:ext cx="12192000" cy="574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732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3CF876B-4703-4F96-9021-56147D4A3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3"/>
            <a:ext cx="12192000" cy="661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5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3668DDD-2FF5-47D5-B014-34ADBFD34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27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822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606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D23D0AC-48D7-4743-B267-6F0C4DF63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1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2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AA4034C-FFA8-4CBA-9BC8-C6DE2BC9B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1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1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7D4B06B-7FC2-45C3-8032-4880057C1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1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0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06013C2-277E-422A-BBA9-A96477B66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61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5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FA8CE05-5CE1-4A01-948A-A2756D608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62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78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99CC289-2FF0-4DE8-9BF4-78DCA38A7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27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7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2E6E7FA-7EB0-4E4B-B867-8B9391D4E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0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44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668</TotalTime>
  <Words>3</Words>
  <Application>Microsoft Office PowerPoint</Application>
  <PresentationFormat>Widescreen</PresentationFormat>
  <Paragraphs>1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Fábio Ricardo de Sousa</dc:creator>
  <cp:lastModifiedBy>Roberto Claudio Gonçalves Pinto</cp:lastModifiedBy>
  <cp:revision>53</cp:revision>
  <dcterms:created xsi:type="dcterms:W3CDTF">2021-01-29T11:30:57Z</dcterms:created>
  <dcterms:modified xsi:type="dcterms:W3CDTF">2022-01-31T18:13:05Z</dcterms:modified>
</cp:coreProperties>
</file>

<file path=docProps/thumbnail.jpeg>
</file>